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er Aadland" userId="a6a5e32f-38e7-468a-8cb8-74305710fa98" providerId="ADAL" clId="{C74EEA3D-53B0-4AE2-884E-AAD5B270E421}"/>
    <pc:docChg chg="modSld">
      <pc:chgData name="Christer Aadland" userId="a6a5e32f-38e7-468a-8cb8-74305710fa98" providerId="ADAL" clId="{C74EEA3D-53B0-4AE2-884E-AAD5B270E421}" dt="2024-02-26T10:57:53.162" v="5" actId="14100"/>
      <pc:docMkLst>
        <pc:docMk/>
      </pc:docMkLst>
      <pc:sldChg chg="addSp delSp modSp mod">
        <pc:chgData name="Christer Aadland" userId="a6a5e32f-38e7-468a-8cb8-74305710fa98" providerId="ADAL" clId="{C74EEA3D-53B0-4AE2-884E-AAD5B270E421}" dt="2024-02-26T10:57:53.162" v="5" actId="14100"/>
        <pc:sldMkLst>
          <pc:docMk/>
          <pc:sldMk cId="4186389503" sldId="265"/>
        </pc:sldMkLst>
        <pc:spChg chg="del">
          <ac:chgData name="Christer Aadland" userId="a6a5e32f-38e7-468a-8cb8-74305710fa98" providerId="ADAL" clId="{C74EEA3D-53B0-4AE2-884E-AAD5B270E421}" dt="2024-02-26T10:57:38.587" v="0" actId="931"/>
          <ac:spMkLst>
            <pc:docMk/>
            <pc:sldMk cId="4186389503" sldId="265"/>
            <ac:spMk id="3" creationId="{B8D9857A-D375-CA02-03ED-202ADE35D8C5}"/>
          </ac:spMkLst>
        </pc:spChg>
        <pc:picChg chg="add mod">
          <ac:chgData name="Christer Aadland" userId="a6a5e32f-38e7-468a-8cb8-74305710fa98" providerId="ADAL" clId="{C74EEA3D-53B0-4AE2-884E-AAD5B270E421}" dt="2024-02-26T10:57:53.162" v="5" actId="14100"/>
          <ac:picMkLst>
            <pc:docMk/>
            <pc:sldMk cId="4186389503" sldId="265"/>
            <ac:picMk id="5" creationId="{18F073F1-FF61-2D07-15CA-5BC0F09C47B4}"/>
          </ac:picMkLst>
        </pc:picChg>
      </pc:sldChg>
    </pc:docChg>
  </pc:docChgLst>
  <pc:docChgLst>
    <pc:chgData name="Christer Aadland" userId="a6a5e32f-38e7-468a-8cb8-74305710fa98" providerId="ADAL" clId="{DB69864F-769E-472D-89C4-89413A5DD74F}"/>
    <pc:docChg chg="custSel addSld modSld">
      <pc:chgData name="Christer Aadland" userId="a6a5e32f-38e7-468a-8cb8-74305710fa98" providerId="ADAL" clId="{DB69864F-769E-472D-89C4-89413A5DD74F}" dt="2024-01-15T13:47:16.447" v="14"/>
      <pc:docMkLst>
        <pc:docMk/>
      </pc:docMkLst>
      <pc:sldChg chg="modTransition">
        <pc:chgData name="Christer Aadland" userId="a6a5e32f-38e7-468a-8cb8-74305710fa98" providerId="ADAL" clId="{DB69864F-769E-472D-89C4-89413A5DD74F}" dt="2024-01-15T13:47:16.447" v="14"/>
        <pc:sldMkLst>
          <pc:docMk/>
          <pc:sldMk cId="688190429" sldId="261"/>
        </pc:sldMkLst>
      </pc:sldChg>
      <pc:sldChg chg="modTransition">
        <pc:chgData name="Christer Aadland" userId="a6a5e32f-38e7-468a-8cb8-74305710fa98" providerId="ADAL" clId="{DB69864F-769E-472D-89C4-89413A5DD74F}" dt="2024-01-15T13:47:16.447" v="14"/>
        <pc:sldMkLst>
          <pc:docMk/>
          <pc:sldMk cId="813741453" sldId="262"/>
        </pc:sldMkLst>
      </pc:sldChg>
      <pc:sldChg chg="modTransition">
        <pc:chgData name="Christer Aadland" userId="a6a5e32f-38e7-468a-8cb8-74305710fa98" providerId="ADAL" clId="{DB69864F-769E-472D-89C4-89413A5DD74F}" dt="2024-01-15T13:47:16.447" v="14"/>
        <pc:sldMkLst>
          <pc:docMk/>
          <pc:sldMk cId="3089020234" sldId="263"/>
        </pc:sldMkLst>
      </pc:sldChg>
      <pc:sldChg chg="modTransition">
        <pc:chgData name="Christer Aadland" userId="a6a5e32f-38e7-468a-8cb8-74305710fa98" providerId="ADAL" clId="{DB69864F-769E-472D-89C4-89413A5DD74F}" dt="2024-01-15T13:47:16.447" v="14"/>
        <pc:sldMkLst>
          <pc:docMk/>
          <pc:sldMk cId="1615190835" sldId="264"/>
        </pc:sldMkLst>
      </pc:sldChg>
      <pc:sldChg chg="new modTransition">
        <pc:chgData name="Christer Aadland" userId="a6a5e32f-38e7-468a-8cb8-74305710fa98" providerId="ADAL" clId="{DB69864F-769E-472D-89C4-89413A5DD74F}" dt="2024-01-15T13:47:16.447" v="14"/>
        <pc:sldMkLst>
          <pc:docMk/>
          <pc:sldMk cId="4186389503" sldId="265"/>
        </pc:sldMkLst>
      </pc:sldChg>
      <pc:sldChg chg="addSp delSp modSp new mod modTransition">
        <pc:chgData name="Christer Aadland" userId="a6a5e32f-38e7-468a-8cb8-74305710fa98" providerId="ADAL" clId="{DB69864F-769E-472D-89C4-89413A5DD74F}" dt="2024-01-15T13:47:16.447" v="14"/>
        <pc:sldMkLst>
          <pc:docMk/>
          <pc:sldMk cId="1478784238" sldId="266"/>
        </pc:sldMkLst>
        <pc:spChg chg="del">
          <ac:chgData name="Christer Aadland" userId="a6a5e32f-38e7-468a-8cb8-74305710fa98" providerId="ADAL" clId="{DB69864F-769E-472D-89C4-89413A5DD74F}" dt="2024-01-15T13:45:31.969" v="2" actId="931"/>
          <ac:spMkLst>
            <pc:docMk/>
            <pc:sldMk cId="1478784238" sldId="266"/>
            <ac:spMk id="3" creationId="{5599E415-A9EA-AD1A-7626-BB020307D0E8}"/>
          </ac:spMkLst>
        </pc:spChg>
        <pc:spChg chg="add del mod">
          <ac:chgData name="Christer Aadland" userId="a6a5e32f-38e7-468a-8cb8-74305710fa98" providerId="ADAL" clId="{DB69864F-769E-472D-89C4-89413A5DD74F}" dt="2024-01-15T13:46:56.347" v="7" actId="931"/>
          <ac:spMkLst>
            <pc:docMk/>
            <pc:sldMk cId="1478784238" sldId="266"/>
            <ac:spMk id="7" creationId="{EC34A4D7-5C80-F195-6D6A-14CC8290A0E1}"/>
          </ac:spMkLst>
        </pc:spChg>
        <pc:picChg chg="add del mod">
          <ac:chgData name="Christer Aadland" userId="a6a5e32f-38e7-468a-8cb8-74305710fa98" providerId="ADAL" clId="{DB69864F-769E-472D-89C4-89413A5DD74F}" dt="2024-01-15T13:46:47.984" v="6" actId="478"/>
          <ac:picMkLst>
            <pc:docMk/>
            <pc:sldMk cId="1478784238" sldId="266"/>
            <ac:picMk id="5" creationId="{CA078164-1709-2A0D-5357-40BC3786A8E5}"/>
          </ac:picMkLst>
        </pc:picChg>
        <pc:picChg chg="add mod">
          <ac:chgData name="Christer Aadland" userId="a6a5e32f-38e7-468a-8cb8-74305710fa98" providerId="ADAL" clId="{DB69864F-769E-472D-89C4-89413A5DD74F}" dt="2024-01-15T13:47:01.915" v="9" actId="14100"/>
          <ac:picMkLst>
            <pc:docMk/>
            <pc:sldMk cId="1478784238" sldId="266"/>
            <ac:picMk id="9" creationId="{75A347C6-7179-70AD-760D-2AE2979547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52CEAB-04D8-C52D-F607-00D9A7C8D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33D2F5-B3AF-053D-1B30-6D548CD7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8D025D-D1B4-DE6A-F482-58682D9E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316-0A9C-44B8-B503-94F03975E8CB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8471A8-C7B1-BC0E-E6D4-480D735B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489EA4-5D6A-A053-4236-5B73F1DB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1961-9A12-4A5E-B4CC-C2A2FA94A1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3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B12CE7-16A7-7E02-10BA-E3FF0D30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E6AB30A-4213-DF5A-40FF-618DFE83F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E4D15A-7B77-68A2-13C2-E6F9085B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316-0A9C-44B8-B503-94F03975E8CB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069156-380E-5E93-9DCA-57452345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366C77-8904-0809-8742-737FAE53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1961-9A12-4A5E-B4CC-C2A2FA94A1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46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645DB6F-F81E-03EA-E863-57F52630B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AB1C78A-1B2E-3452-4659-6B21D51E3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41031F-28F7-7B62-F739-1E8023361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316-0A9C-44B8-B503-94F03975E8CB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6611DF-DD21-13AF-E3E3-F6C3883B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43075E-5D97-E718-D25B-69EE37AF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1961-9A12-4A5E-B4CC-C2A2FA94A1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520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10C48A-CC78-80C6-EB8F-D5B1AA23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DA9281-4AE3-21B0-8730-430405FDB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347517-11C6-A378-DB69-A599C681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316-0A9C-44B8-B503-94F03975E8CB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3E19B7-5A8D-728C-F4AA-56A769C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C7955E-0131-B8B6-2C4D-FE79DB9F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1961-9A12-4A5E-B4CC-C2A2FA94A1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90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6E3B20-D1F9-4791-5DA9-1272CD73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8085B6-7349-3776-2EDB-7CB38BBD2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976194-C55E-5DB8-066D-E4C2AEED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316-0A9C-44B8-B503-94F03975E8CB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D58ADE-D23C-760B-F6CC-2E273B8C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04923A-D78F-202F-F633-AB30784E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1961-9A12-4A5E-B4CC-C2A2FA94A1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27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B773E-5716-6381-D5E8-E8988712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E282EB-CC59-B744-7BAE-5BA7E9B13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64484F8-0103-42A9-4AD0-E668D6197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1DAA141-CAF6-E765-30BA-9FE002A1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316-0A9C-44B8-B503-94F03975E8CB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0DC924-BC85-A8F9-6113-FE1A97D3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67E4DE4-471D-F8F4-6CED-7FA7F0D0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1961-9A12-4A5E-B4CC-C2A2FA94A1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74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445BD5-92A0-11B1-B28F-35ECD6FD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35B2B6-C061-398B-4BD6-1515B484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45D91F2-0846-3B48-1CA1-FEDB4D480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54CAB89-54FE-55B1-7909-C476F574D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4F1F140-4BDD-43CF-08B9-8CFEDA28A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0F1A20E-95AC-4E3E-8352-A2A6B46F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316-0A9C-44B8-B503-94F03975E8CB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A897424-E717-FC5A-5631-E1F7E921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E30E0E9-0E8D-523A-7E70-9C9E4999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1961-9A12-4A5E-B4CC-C2A2FA94A1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64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06CABD-C345-AD9D-0E45-1BA72E94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DA14D4-9A8D-28D1-0F83-013810B1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316-0A9C-44B8-B503-94F03975E8CB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478CCF6-A0CD-395C-6205-A63C909C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59B2289-ABF1-8B7C-2991-257760C3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1961-9A12-4A5E-B4CC-C2A2FA94A1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606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858C42D-9F4B-5CDB-674A-D98C578C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316-0A9C-44B8-B503-94F03975E8CB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918ACAA-81FC-7B17-DD73-0D1EDC36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D2E60E1-821C-0899-4625-3936235E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1961-9A12-4A5E-B4CC-C2A2FA94A1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76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51076B-5150-680D-ACC6-7DE31017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4EB0CD-A660-914C-2C62-9C8EFC45D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46902B-9006-1196-D9C7-11B089330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25567C9-2228-8AAB-7CEE-B9A50F17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316-0A9C-44B8-B503-94F03975E8CB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21C4283-A8B8-2459-9CEE-77C02421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ECC114D-EBFF-B710-FEC5-CBC4DEC3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1961-9A12-4A5E-B4CC-C2A2FA94A1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25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282C6E-70B8-E9BA-4EA9-8DC162FF5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1EFD205-9346-453C-D847-236DEBDAF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1ABD36-1DAC-E06F-EED2-677885390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98C88C8-5B7C-6B0D-92C6-17C82787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316-0A9C-44B8-B503-94F03975E8CB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F56073-AACB-A104-98EB-5F21C7F1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C35A9C-F53F-82C3-64F2-87ACB484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1961-9A12-4A5E-B4CC-C2A2FA94A1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4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02686F0-E804-C672-023C-B3F97CD1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B39DF1-7A97-738A-E643-3D7D37E00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AD236B-93C4-86A7-F3CF-F34A3277A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D0316-0A9C-44B8-B503-94F03975E8CB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722254-CE5D-CE9A-5864-542A89C55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EAE118-EE6F-A115-9522-4E629EC54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21961-9A12-4A5E-B4CC-C2A2FA94A1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00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B51B48-AC53-169C-9473-871440CD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skärmbild&#10;&#10;Automatiskt genererad beskrivning">
            <a:extLst>
              <a:ext uri="{FF2B5EF4-FFF2-40B4-BE49-F238E27FC236}">
                <a16:creationId xmlns:a16="http://schemas.microsoft.com/office/drawing/2014/main" id="{0AB85163-1301-1663-2410-70EE52315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5" y="0"/>
            <a:ext cx="12210346" cy="6868319"/>
          </a:xfrm>
        </p:spPr>
      </p:pic>
    </p:spTree>
    <p:extLst>
      <p:ext uri="{BB962C8B-B14F-4D97-AF65-F5344CB8AC3E}">
        <p14:creationId xmlns:p14="http://schemas.microsoft.com/office/powerpoint/2010/main" val="6881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F2EB34-9ECF-29AA-7806-00A3E8EF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skärmbild, grafisk design, Grafik&#10;&#10;Automatiskt genererad beskrivning">
            <a:extLst>
              <a:ext uri="{FF2B5EF4-FFF2-40B4-BE49-F238E27FC236}">
                <a16:creationId xmlns:a16="http://schemas.microsoft.com/office/drawing/2014/main" id="{50C60831-92C1-E098-B2AA-B460A6FF1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3" y="-1388"/>
            <a:ext cx="12194468" cy="6859388"/>
          </a:xfrm>
        </p:spPr>
      </p:pic>
    </p:spTree>
    <p:extLst>
      <p:ext uri="{BB962C8B-B14F-4D97-AF65-F5344CB8AC3E}">
        <p14:creationId xmlns:p14="http://schemas.microsoft.com/office/powerpoint/2010/main" val="81374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C68E5A-0CFB-CC6D-AB30-0AAE03B7B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skärmbild, grafisk design, Grafik&#10;&#10;Automatiskt genererad beskrivning">
            <a:extLst>
              <a:ext uri="{FF2B5EF4-FFF2-40B4-BE49-F238E27FC236}">
                <a16:creationId xmlns:a16="http://schemas.microsoft.com/office/drawing/2014/main" id="{F7B9FE20-C501-7F0F-9259-55182E09E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4" y="0"/>
            <a:ext cx="12191997" cy="6857999"/>
          </a:xfrm>
        </p:spPr>
      </p:pic>
    </p:spTree>
    <p:extLst>
      <p:ext uri="{BB962C8B-B14F-4D97-AF65-F5344CB8AC3E}">
        <p14:creationId xmlns:p14="http://schemas.microsoft.com/office/powerpoint/2010/main" val="30890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75E3D-A451-E5E4-6F95-03B6CEB5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skärmbild, grafisk design, Teckensnitt&#10;&#10;Automatiskt genererad beskrivning">
            <a:extLst>
              <a:ext uri="{FF2B5EF4-FFF2-40B4-BE49-F238E27FC236}">
                <a16:creationId xmlns:a16="http://schemas.microsoft.com/office/drawing/2014/main" id="{AD1693EE-05D0-ED5B-89F8-DFA891552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6" y="0"/>
            <a:ext cx="12210345" cy="6857999"/>
          </a:xfrm>
        </p:spPr>
      </p:pic>
    </p:spTree>
    <p:extLst>
      <p:ext uri="{BB962C8B-B14F-4D97-AF65-F5344CB8AC3E}">
        <p14:creationId xmlns:p14="http://schemas.microsoft.com/office/powerpoint/2010/main" val="16151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BFE01E-2EA3-3D19-65EB-374651BC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skärmbild, brev, kuvert&#10;&#10;Automatiskt genererad beskrivning">
            <a:extLst>
              <a:ext uri="{FF2B5EF4-FFF2-40B4-BE49-F238E27FC236}">
                <a16:creationId xmlns:a16="http://schemas.microsoft.com/office/drawing/2014/main" id="{18F073F1-FF61-2D07-15CA-5BC0F09C4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863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50A50-AC93-0F83-9B7C-FBA5D758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75A347C6-7179-70AD-760D-2AE297954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787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0</Words>
  <Application>Microsoft Office PowerPoint</Application>
  <PresentationFormat>Bredbild</PresentationFormat>
  <Paragraphs>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Christer Aadland</dc:creator>
  <cp:lastModifiedBy>Christer Aadland</cp:lastModifiedBy>
  <cp:revision>5</cp:revision>
  <dcterms:created xsi:type="dcterms:W3CDTF">2023-03-21T13:30:50Z</dcterms:created>
  <dcterms:modified xsi:type="dcterms:W3CDTF">2024-02-26T10:58:22Z</dcterms:modified>
</cp:coreProperties>
</file>